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 the emergence of Machine Learning frameworks,</a:t>
            </a:r>
          </a:p>
          <a:p>
            <a:r>
              <a:t>autodiff has become the norm.</a:t>
            </a:r>
          </a:p>
          <a:p/>
          <a:p>
            <a:r>
              <a:t>You just need to write the code using</a:t>
            </a:r>
          </a:p>
          <a:p>
            <a:r>
              <a:t>their 'primitives'.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E.g., with JAX, you can use a syntax similar to</a:t>
            </a:r>
          </a:p>
          <a:p>
            <a:r>
              <a:t>NumPy and get grad for free!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Differentiable 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 has received an increased interest in the recent year the from</a:t>
            </a:r>
          </a:p>
          <a:p>
            <a:r>
              <a:t>the radio propagation community.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Let's see how it converge.</a:t>
            </a:r>
          </a:p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Relationship Id="rId5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ec09aa72b4c2f92ed481d401f8826a2a48e1905cb7c4d77be6a36a2a5feb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01320ebc04e7efc527638630c568fe005536584e0c018df16c52abbaacf2e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e909284d97497cbd6ae3daab01a2c9aad5c11504700a9a92024cffc1cc7b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efcb09ec27ec6c3ce28d4a69405c8dd6d586278807cc95f2c7894423edae73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e75785359ef6ee5d288109a631ee29c14465d74bb472969fa0f64049c2830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6c54dbde621cb56ad0102952c0898dbe3a0aa1cb75200464f99668ae5a6e5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8f58b75c265351fa08c84d9f8e7276de1e8f77c40dd8e654c16d16a3583ee0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93e9c1d215e5505475e970d865fb1a30b20c3714dd0dbb5b6b8edbd1ea61f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f25b39cd880833a160fc1c65b9fd68b4b23c42e7255d52323928fadb8de8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04f8c327a66934ccf1ab4b3fa0c870f03f8d04efd50967804b48f62fef6e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dc1ae9fe3b584b5fb1c8341ead549268cf9c63bcc4bb8e45affc1e0bcd108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af54731c4ea8f8adaf1a7e5a526bab61d9995e62e8446a85ddc38dbc294d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c1db6608e2cf8d55e5039c6e99d7d25a7b05bd01aec82ac50e42b5465811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9e19821b5ffbbad2fa393e94c69c03e036bf326848894597e933fe5409ff48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5c304f6d541f57fa5a45cfde829a55eff4dc2ecec9582c64abfca3e9545d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264f19e6d0ac24e5896e3cf6a436027660da67750c36cbbbbdca4ddf6daa4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cc9336e73d100b495e8a21c9b46afccab8759d4cfc2bd3047e7d292c81c36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96b8bf59e18f6b67b93001672b54fd6da5fc88f39cb3a928d460fee1bc5b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4263dff98ac58cd698aff9955738477cde898a1d55e534d23e53b5e6643fc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c99b2de89b1220928251d913aee25d202989f83f3bd6576486120da0b900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bfded24940c50274f18146f98d4fb017b845aa55bbc3b3123f93bf897ba75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70b60c981dc14e4200c7ae7c5fa68067cda78ac1dd41e7d42a0a12775117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b89b2e111fe7ce5ef4f2638b58b88b6250aed4506c6fd919f8337a85602e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2295ad3cb4a2b5105ce58443184ed7d63b7a7f1df836b514dabbcce1c5aae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4f5fb379c7d9a4fb169c1ffbf5d1860287a88798eaf302f8fe4898e3b362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60e8252962cd6894e19cf6ede92a414c1f2a1a8fe4e744be6dfba432914fd1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6ad54166ee3530373055c47f6952ed7fdc99354189265c1f20e9e76ec559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ec1f85520493e304dcd9f9a8a0d062b206ae1ed80f1f3f3290860d72dbe9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e6b2c44047295cc3818119f9f3a90454597e60aeabab0c2e7552d8fc291638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b7c6e3257614ea9f439413effb66e1e09539dbdf86faa6ddb19d4585bf19a6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2ee1f7e527da60b83a35866f101ef35fb805baf2796c593adcc998cd8365c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eea4b4694c85b57e88a3ddbe2e260c63a38a6675906c3c26bc3e5a0f7576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6e2221a7e3b6a5532edaf726a196fbb98d0b57f4e19b93b93c07ceefc5210d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2b1f34a330cabe97e7963bceffca60348680bb8d6311cc26ebb8df6c63c54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3533f7c33d3810bbeafa2da40532ef4b2117535e5836ceb2c5221e4b1f048e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a130163ebf0ca78168fdb7d3f510024a34b8d653193d1ba51c72063ad123c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9dbf6f03b0af9cede73d3fb03f07ac4be113aa8660df9f7c825daa49c09ab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d70c9d6688653629f9b9a3439de5e22ffc2ad255ba0c7cb9ec44991409ecdc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e8ab94a6d5453b74cc15971252d6c3b6f9f41f63de718405cee17bae4ef8ac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305aab96820962be92ff735cd862d5f4911fe83fa43596e35db97dab437a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